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DA331"/>
    <a:srgbClr val="FFCC00"/>
    <a:srgbClr val="FF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37" autoAdjust="0"/>
  </p:normalViewPr>
  <p:slideViewPr>
    <p:cSldViewPr>
      <p:cViewPr>
        <p:scale>
          <a:sx n="100" d="100"/>
          <a:sy n="100" d="100"/>
        </p:scale>
        <p:origin x="-130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58ED1-D76F-45D2-B7D7-8E3342C2C8A1}" type="datetimeFigureOut">
              <a:rPr lang="en-ZA" smtClean="0"/>
              <a:pPr/>
              <a:t>2015/05/18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88E9-EA02-4874-B73B-6C545F53274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41515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588E9-EA02-4874-B73B-6C545F532746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8973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588E9-EA02-4874-B73B-6C545F532746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897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712E-0367-4AF8-8216-B63FEC64C9E3}" type="datetimeFigureOut">
              <a:rPr lang="en-US" smtClean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2852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RC BRITS-HARTBEESPOORT  2015\16 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Chairman \Board members in 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RED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Responsible person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ZA" sz="1200" b="1" dirty="0" smtClean="0">
                <a:solidFill>
                  <a:srgbClr val="35F13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GREEN,  </a:t>
            </a:r>
            <a:r>
              <a:rPr lang="en-ZA" sz="1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Members </a:t>
            </a:r>
            <a:r>
              <a:rPr lang="en-ZA" sz="1200" b="1" dirty="0" smtClean="0">
                <a:latin typeface="Arial" charset="0"/>
              </a:rPr>
              <a:t>BLACK</a:t>
            </a:r>
            <a:endParaRPr lang="en-GB" sz="1200" b="1" dirty="0">
              <a:latin typeface="Arial" charset="0"/>
            </a:endParaRPr>
          </a:p>
        </p:txBody>
      </p:sp>
      <p:pic>
        <p:nvPicPr>
          <p:cNvPr id="4" name="Picture 125" descr="image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1557" y="142853"/>
            <a:ext cx="1200042" cy="126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1472" y="1142985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0" y="928671"/>
            <a:ext cx="91440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President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</a:t>
            </a:r>
            <a:r>
              <a:rPr lang="en-Z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John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President Elect 16\17     Secretary            Treasurer                      President Nominee 17\18</a:t>
            </a:r>
          </a:p>
          <a:p>
            <a:pPr>
              <a:spcBef>
                <a:spcPct val="50000"/>
              </a:spcBef>
            </a:pP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              Estelle                       Jenny               Johan Walker                      </a:t>
            </a:r>
            <a:r>
              <a:rPr lang="en-ZA" sz="1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Jenny Wesson                                         </a:t>
            </a:r>
            <a:endParaRPr lang="en-ZA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ZA" sz="11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Club Services     Membership                   Community Service             Vocational   International        New Generations  Foundation PRO       PPE</a:t>
            </a:r>
            <a:endParaRPr lang="en-US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357430"/>
            <a:ext cx="1105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  <a:p>
            <a:endParaRPr lang="en-US" sz="11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Sergeant</a:t>
            </a:r>
          </a:p>
          <a:p>
            <a:r>
              <a:rPr lang="en-US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 Tolfts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Jenny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 Fellowship</a:t>
            </a:r>
          </a:p>
          <a:p>
            <a:r>
              <a:rPr lang="en-US" sz="1400" dirty="0" smtClean="0"/>
              <a:t>Helder</a:t>
            </a:r>
          </a:p>
          <a:p>
            <a:r>
              <a:rPr lang="en-US" sz="1400" dirty="0" smtClean="0"/>
              <a:t>Rod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1538" y="2357430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Alan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57422" y="2357430"/>
            <a:ext cx="857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Maureen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Thebi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Alta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0" y="2357430"/>
            <a:ext cx="107157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Fundraising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dirty="0" smtClean="0"/>
              <a:t>Hans</a:t>
            </a:r>
          </a:p>
          <a:p>
            <a:r>
              <a:rPr lang="en-US" sz="1400" dirty="0" smtClean="0"/>
              <a:t>    Johan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Annalies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7984" y="2357430"/>
            <a:ext cx="100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Steve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Trudi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032" y="2357430"/>
            <a:ext cx="99785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/>
              <a:t>Frank</a:t>
            </a: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Club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Rotary Fellowships</a:t>
            </a:r>
          </a:p>
          <a:p>
            <a:endParaRPr lang="en-US" sz="12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2357430"/>
            <a:ext cx="79208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Estelle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RYLA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86644" y="2357430"/>
            <a:ext cx="6429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12360" y="2357430"/>
            <a:ext cx="79208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Wayne</a:t>
            </a:r>
            <a:r>
              <a:rPr lang="en-US" sz="11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</a:t>
            </a:r>
            <a:endParaRPr lang="en-US" sz="11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</a:t>
            </a:r>
            <a:r>
              <a:rPr lang="en-US" sz="1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en-US" sz="11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86776" y="2357430"/>
            <a:ext cx="965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NP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400" dirty="0" smtClean="0"/>
              <a:t>John</a:t>
            </a:r>
          </a:p>
          <a:p>
            <a:r>
              <a:rPr lang="en-US" sz="1400" dirty="0" smtClean="0"/>
              <a:t>  Marj</a:t>
            </a:r>
          </a:p>
          <a:p>
            <a:r>
              <a:rPr lang="en-US" sz="1400" dirty="0" smtClean="0"/>
              <a:t>    Uli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28728" y="5715016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drivers but all members to assist in Fund Raisers &amp; projects as well as Membership growth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2714612" y="2214554"/>
            <a:ext cx="28575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679819" y="2320917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4537075" y="234011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495773" y="2321711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429520" y="2357430"/>
            <a:ext cx="285752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8108181" y="2321711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8608247" y="2321711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1393009" y="2321711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93671" y="2320917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929586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 </a:t>
            </a:r>
            <a:endParaRPr lang="en-ZA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5358612" y="2356636"/>
            <a:ext cx="285752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643570" y="2501100"/>
            <a:ext cx="857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Arina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</a:t>
            </a: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Friendship Exchange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Intnl Club links</a:t>
            </a:r>
            <a:endParaRPr lang="en-US" sz="11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5143504" y="2571744"/>
            <a:ext cx="215902" cy="214314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5680083" y="2608257"/>
            <a:ext cx="214314" cy="1412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 flipH="1">
            <a:off x="5286380" y="4286256"/>
            <a:ext cx="2071702" cy="120032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 of BH ROTARY CLUB</a:t>
            </a:r>
          </a:p>
          <a:p>
            <a:endParaRPr lang="en-ZA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 van Zyl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 &amp; Arina van Rensburg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&amp; Alta Edwards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 &amp; Sue Gray</a:t>
            </a:r>
            <a:endParaRPr lang="en-ZA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86380" y="2357430"/>
            <a:ext cx="5485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</p:txBody>
      </p:sp>
      <p:pic>
        <p:nvPicPr>
          <p:cNvPr id="38" name="Picture 37" descr="T1516-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142852"/>
            <a:ext cx="1943100" cy="1304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0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COMMITTEE MEETING  GROUPINGS FOR MONTHLY MEETING</a:t>
            </a:r>
          </a:p>
          <a:p>
            <a:pPr algn="ctr">
              <a:spcBef>
                <a:spcPct val="50000"/>
              </a:spcBef>
            </a:pPr>
            <a:r>
              <a:rPr lang="en-ZA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RC BRITS-HARTBEESPOORT  2015\16  </a:t>
            </a:r>
          </a:p>
        </p:txBody>
      </p:sp>
      <p:pic>
        <p:nvPicPr>
          <p:cNvPr id="4" name="Picture 125" descr="image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1557" y="142853"/>
            <a:ext cx="1200042" cy="126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1472" y="1142985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0" y="92867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</a:t>
            </a:r>
            <a:endParaRPr lang="en-ZA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ZA" sz="11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Club Services     </a:t>
            </a:r>
            <a:r>
              <a:rPr lang="en-ZA" sz="1200" b="1" dirty="0" smtClean="0">
                <a:solidFill>
                  <a:schemeClr val="bg1"/>
                </a:solidFill>
                <a:latin typeface="+mj-lt"/>
              </a:rPr>
              <a:t>Membership    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Community Service          Vocational                    </a:t>
            </a:r>
            <a:r>
              <a:rPr lang="en-ZA" sz="1200" dirty="0" smtClean="0">
                <a:solidFill>
                  <a:schemeClr val="bg1"/>
                </a:solidFill>
                <a:latin typeface="+mj-lt"/>
              </a:rPr>
              <a:t>n       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PPE</a:t>
            </a:r>
            <a:endParaRPr lang="en-US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428736"/>
            <a:ext cx="110520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Sergeant</a:t>
            </a:r>
          </a:p>
          <a:p>
            <a:r>
              <a:rPr lang="en-US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 Tolfts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Jenny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 Fellowship</a:t>
            </a:r>
          </a:p>
          <a:p>
            <a:r>
              <a:rPr lang="en-US" sz="1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1538" y="2357430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 Alan  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57422" y="1428736"/>
            <a:ext cx="8572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Maureen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Thebi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57554" y="3357562"/>
            <a:ext cx="10715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Fundraising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</a:t>
            </a:r>
            <a:r>
              <a:rPr lang="en-US" sz="1400" dirty="0" smtClean="0">
                <a:solidFill>
                  <a:schemeClr val="bg1"/>
                </a:solidFill>
              </a:rPr>
              <a:t>Ron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Hans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Johan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</a:t>
            </a: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6182" y="150017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Steve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Trudi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032" y="2357430"/>
            <a:ext cx="99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71736" y="6143644"/>
            <a:ext cx="6429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86380" y="1500174"/>
            <a:ext cx="9286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NP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400" dirty="0" smtClean="0"/>
              <a:t>John</a:t>
            </a:r>
          </a:p>
          <a:p>
            <a:r>
              <a:rPr lang="en-US" sz="1400" dirty="0" smtClean="0"/>
              <a:t>  Marj</a:t>
            </a:r>
          </a:p>
          <a:p>
            <a:r>
              <a:rPr lang="en-US" sz="1400" dirty="0" smtClean="0"/>
              <a:t>    Uli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71934" y="5072074"/>
            <a:ext cx="257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drivers but all members to assist in Fund Raisers &amp; projects as well as Membership growth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29586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7" name="Rectangle 36"/>
          <p:cNvSpPr/>
          <p:nvPr/>
        </p:nvSpPr>
        <p:spPr>
          <a:xfrm flipH="1">
            <a:off x="6643702" y="5143512"/>
            <a:ext cx="2071702" cy="120032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 of BH ROTARY CLUB</a:t>
            </a:r>
          </a:p>
          <a:p>
            <a:endParaRPr lang="en-ZA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 van Zyl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 &amp; Arina van Rensburg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&amp; Alta Edwards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 &amp; Sue Gray</a:t>
            </a:r>
            <a:endParaRPr lang="en-ZA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28860" y="4857760"/>
            <a:ext cx="660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(Alice)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42844" y="3143248"/>
            <a:ext cx="11747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Membership </a:t>
            </a:r>
            <a:endParaRPr lang="en-ZA" sz="1400" dirty="0"/>
          </a:p>
        </p:txBody>
      </p:sp>
      <p:sp>
        <p:nvSpPr>
          <p:cNvPr id="44" name="Rectangle 43"/>
          <p:cNvSpPr/>
          <p:nvPr/>
        </p:nvSpPr>
        <p:spPr>
          <a:xfrm>
            <a:off x="285720" y="3429000"/>
            <a:ext cx="691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 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14282" y="3714752"/>
            <a:ext cx="11970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 </a:t>
            </a:r>
            <a:endParaRPr lang="en-ZA" sz="1400" dirty="0"/>
          </a:p>
        </p:txBody>
      </p:sp>
      <p:sp>
        <p:nvSpPr>
          <p:cNvPr id="47" name="Rectangle 46"/>
          <p:cNvSpPr/>
          <p:nvPr/>
        </p:nvSpPr>
        <p:spPr>
          <a:xfrm>
            <a:off x="357158" y="4000504"/>
            <a:ext cx="5485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285984" y="3143248"/>
            <a:ext cx="121444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Fundraising</a:t>
            </a:r>
          </a:p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dirty="0" smtClean="0"/>
              <a:t>Hans</a:t>
            </a:r>
          </a:p>
          <a:p>
            <a:r>
              <a:rPr lang="en-US" sz="1400" dirty="0" smtClean="0"/>
              <a:t>    Johan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Annalies</a:t>
            </a:r>
            <a:endParaRPr lang="en-US" sz="14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285720" y="4286256"/>
            <a:ext cx="16430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Arina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</a:t>
            </a: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Friendship Exchange</a:t>
            </a:r>
          </a:p>
          <a:p>
            <a:r>
              <a:rPr lang="en-US" sz="1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Intnl</a:t>
            </a:r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Club links</a:t>
            </a:r>
            <a:endParaRPr lang="en-US" sz="12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28860" y="4643446"/>
            <a:ext cx="15716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DA331"/>
              </a:solidFill>
            </a:endParaRPr>
          </a:p>
          <a:p>
            <a:endParaRPr lang="en-US" sz="1400" b="1" dirty="0" smtClean="0">
              <a:solidFill>
                <a:srgbClr val="0DA331"/>
              </a:solidFill>
            </a:endParaRPr>
          </a:p>
          <a:p>
            <a:r>
              <a:rPr lang="en-US" sz="1400" b="1" dirty="0" smtClean="0">
                <a:solidFill>
                  <a:srgbClr val="0DA331"/>
                </a:solidFill>
              </a:rPr>
              <a:t>Frank</a:t>
            </a:r>
          </a:p>
          <a:p>
            <a:r>
              <a:rPr lang="en-US" sz="1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Club</a:t>
            </a:r>
          </a:p>
          <a:p>
            <a:r>
              <a:rPr lang="en-US" sz="120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Comms</a:t>
            </a:r>
            <a:endParaRPr lang="en-US" sz="1200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Rotary Fellowship</a:t>
            </a:r>
            <a:r>
              <a:rPr lang="en-US" sz="11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357422" y="4643446"/>
            <a:ext cx="11569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</a:t>
            </a:r>
            <a:endParaRPr lang="en-ZA" sz="1400" dirty="0"/>
          </a:p>
        </p:txBody>
      </p:sp>
      <p:sp>
        <p:nvSpPr>
          <p:cNvPr id="53" name="Rectangle 52"/>
          <p:cNvSpPr/>
          <p:nvPr/>
        </p:nvSpPr>
        <p:spPr>
          <a:xfrm>
            <a:off x="3786182" y="2214554"/>
            <a:ext cx="4286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Generations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Estelle</a:t>
            </a: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</a:t>
            </a: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RYLA</a:t>
            </a: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5720" y="5214950"/>
            <a:ext cx="9286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Wayne</a:t>
            </a: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</a:t>
            </a: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</a:p>
          <a:p>
            <a:r>
              <a:rPr lang="en-US" sz="1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</a:t>
            </a:r>
            <a:r>
              <a:rPr lang="en-US" sz="1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en-US" sz="1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28860" y="5929330"/>
            <a:ext cx="11467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Foundation </a:t>
            </a:r>
            <a:endParaRPr lang="en-ZA" sz="1400" dirty="0"/>
          </a:p>
        </p:txBody>
      </p:sp>
      <p:sp>
        <p:nvSpPr>
          <p:cNvPr id="59" name="Rectangle 58"/>
          <p:cNvSpPr/>
          <p:nvPr/>
        </p:nvSpPr>
        <p:spPr>
          <a:xfrm>
            <a:off x="357158" y="5214950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 </a:t>
            </a:r>
            <a:endParaRPr lang="en-ZA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4357686" y="3357562"/>
            <a:ext cx="3929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OF MONTHLY COMMITTEE MEETINGS</a:t>
            </a:r>
            <a:endParaRPr lang="en-Z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0" y="928670"/>
            <a:ext cx="671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ONE                                   TWO</a:t>
            </a:r>
            <a:r>
              <a:rPr lang="en-ZA" dirty="0" smtClean="0"/>
              <a:t>                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</a:t>
            </a:r>
            <a:r>
              <a:rPr lang="en-ZA" dirty="0" smtClean="0"/>
              <a:t>                 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" name="Picture 31" descr="T1516-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142852"/>
            <a:ext cx="1383243" cy="928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300</Words>
  <Application>Microsoft Office PowerPoint</Application>
  <PresentationFormat>On-screen Show (4:3)</PresentationFormat>
  <Paragraphs>142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Wesson</dc:creator>
  <cp:lastModifiedBy>John</cp:lastModifiedBy>
  <cp:revision>82</cp:revision>
  <dcterms:created xsi:type="dcterms:W3CDTF">2011-01-15T10:19:51Z</dcterms:created>
  <dcterms:modified xsi:type="dcterms:W3CDTF">2015-05-18T05:21:58Z</dcterms:modified>
</cp:coreProperties>
</file>